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9443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0574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8457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607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601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0775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053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9321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091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169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44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0DF31-202C-4887-86AF-20C6AA138B8E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5FEB0-420A-435A-B80D-A1E6E9451E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024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  <p:sp>
        <p:nvSpPr>
          <p:cNvPr id="4" name="Round Diagonal Corner Rectangle 6"/>
          <p:cNvSpPr/>
          <p:nvPr/>
        </p:nvSpPr>
        <p:spPr>
          <a:xfrm flipV="1">
            <a:off x="1524002" y="1250066"/>
            <a:ext cx="9141421" cy="2023916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>
              <a:alpha val="68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1828800" y="1855694"/>
            <a:ext cx="8296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Título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Apresentação</a:t>
            </a:r>
            <a:endParaRPr lang="en-US" sz="3600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3268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6756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47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Cirilo de Souza Gomes</dc:creator>
  <cp:lastModifiedBy>Sara Cirilo de Souza Gomes</cp:lastModifiedBy>
  <cp:revision>2</cp:revision>
  <dcterms:created xsi:type="dcterms:W3CDTF">2018-07-23T16:14:41Z</dcterms:created>
  <dcterms:modified xsi:type="dcterms:W3CDTF">2018-07-27T18:07:23Z</dcterms:modified>
</cp:coreProperties>
</file>